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1" r:id="rId14"/>
    <p:sldId id="922" r:id="rId15"/>
    <p:sldId id="923" r:id="rId16"/>
    <p:sldId id="924" r:id="rId17"/>
    <p:sldId id="925" r:id="rId18"/>
    <p:sldId id="926" r:id="rId19"/>
    <p:sldId id="927" r:id="rId20"/>
    <p:sldId id="928" r:id="rId21"/>
    <p:sldId id="929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212976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专题五　趋势真题特训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年英、法、德、美四国年平均工业增长率情况。德、美两国的数据明显高于英、法的主要原因是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在科技革命中领先于英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资本主义经济发展不平衡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占有的殖民地比英法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城市化进程早于英法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kd77.jpg" descr="id:2147492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1916832"/>
            <a:ext cx="3822065" cy="3067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38508" y="14332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是一种衡器，依据杠杆原理制成。当两端的质量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不平衡时，会打破天平的持平稳定局面。下图可用来说明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工业革命的驱动力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第一次世界大战爆发的根源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经济大危机的特点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资本主义制度的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基本矛盾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57.jpg" descr="id:21474926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1412776"/>
            <a:ext cx="3677920" cy="29394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47207" y="1421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7013" algn="l"/>
                <a:tab pos="5645150" algn="l"/>
                <a:tab pos="9863138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把第一次世界大战比作一场化学反应，用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表示。那么方程式中的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德军突袭波兰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凡尔登战役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萨拉热窝事件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俄国退出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7805642" y="791338"/>
            <a:ext cx="525005" cy="4853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83212" y="14566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6489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旗帜在诅咒中降落，山河在指点下破碎。苦难从绝望里开始，我从克里姆林宫离开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原谅我，俄罗斯！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诗歌中进行忏悔的人物最有可能是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斯大林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戈尔巴乔夫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赫鲁晓夫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47534" y="37573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是《大国崛起》丛书中美国篇的部分目录。其中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兄弟阋墙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 殖民时代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…………………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 独立风云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…………………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 宪法立国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…………………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四、 兄弟阋墙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…………………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光荣革命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独立战争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南北战争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年农奴制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中考新考法.EPS" descr="id:2147492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2451100" cy="4737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83124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509627" y="2385880"/>
            <a:ext cx="5069363" cy="20882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506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下表中各国的措施，它们产生的相同作用是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准备了对外扩张的条件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壮大了资产阶级的力量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实现了富国强兵的目标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推动了学习西方的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9342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77841"/>
              </p:ext>
            </p:extLst>
          </p:nvPr>
        </p:nvGraphicFramePr>
        <p:xfrm>
          <a:off x="478582" y="1450464"/>
          <a:ext cx="1136812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417648">
                  <a:extLst>
                    <a:ext uri="{9D8B030D-6E8A-4147-A177-3AD203B41FA5}">
                      <a16:colId xmlns:a16="http://schemas.microsoft.com/office/drawing/2014/main" val="2479173521"/>
                    </a:ext>
                  </a:extLst>
                </a:gridCol>
                <a:gridCol w="9950472">
                  <a:extLst>
                    <a:ext uri="{9D8B030D-6E8A-4147-A177-3AD203B41FA5}">
                      <a16:colId xmlns:a16="http://schemas.microsoft.com/office/drawing/2014/main" val="26245347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措施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511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俄国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彼得一世强令俄国男子剃须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69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日本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明治政府发布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散发废刀令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037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民国政府颁布剪辫令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易服饰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71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图是某班同学为排演历史剧拟定的剧本大纲。以此判断，剧本名称可能是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亚非拉的社会主义革命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亚非拉的资产阶级改革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亚非拉的民族独立斗争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资产阶级革命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74498" y="8914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4" name="kd79.jpg" descr="id:2147492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484784"/>
            <a:ext cx="6756400" cy="231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231.jpg" descr="id:21474926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57518" y="1927125"/>
            <a:ext cx="7292340" cy="27203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黔东南中考</a:t>
            </a:r>
            <a:r>
              <a:rPr lang="en-US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这是某篇历史论文写作的一些史实，该论文的主题最有可能是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pc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科技的进步与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资本主义制度的衰落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世界政治格局的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演变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0630" y="1429888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1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0659" y="1808570"/>
            <a:ext cx="70060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1492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年，哥伦布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发现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新大陆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世纪末，殖民主义扩张，世界市场开始形成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世纪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60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年代，第一次工业革命开始进行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世纪中期，联合国、世界银行成立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1995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年，世界贸易组织正式成立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66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学校谈古论今社团围绕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现代世界的基本特点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开展探究学习，搜集整理了如下资料，他们探究的是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从国际组织看世界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从跨国公司看经济全球化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从创新驱动看社会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从区域特色看文化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多样化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4713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025796"/>
              </p:ext>
            </p:extLst>
          </p:nvPr>
        </p:nvGraphicFramePr>
        <p:xfrm>
          <a:off x="478582" y="2060848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113056">
                  <a:extLst>
                    <a:ext uri="{9D8B030D-6E8A-4147-A177-3AD203B41FA5}">
                      <a16:colId xmlns:a16="http://schemas.microsoft.com/office/drawing/2014/main" val="258154359"/>
                    </a:ext>
                  </a:extLst>
                </a:gridCol>
                <a:gridCol w="8858157">
                  <a:extLst>
                    <a:ext uri="{9D8B030D-6E8A-4147-A177-3AD203B41FA5}">
                      <a16:colId xmlns:a16="http://schemas.microsoft.com/office/drawing/2014/main" val="12911083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领域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相关资料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583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政策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网络强国战略、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互联网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行动计划、国家大数据战略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3505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云计算、物联网、移动互联网、人工智能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998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移动支付、共享出行、电子商务、智慧城市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245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烟台中考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经济政策是国家治理的核心内容之一，灵活的经济政策调整有利于国家发展和社会进步。阅读材料，回答问题，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视角一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第一个社会主义国家初期经济政策探微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s1.jpg" descr="id:2147492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2780928"/>
            <a:ext cx="6939915" cy="329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根据材料一并结合所学知识，指出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间接过渡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代表的经济政策的名称，并分析其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两允许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16832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新经济政策。调动了生产者的积极性，迅速缓解了危机，巩固了工农联盟，促使国民经济稳步发展。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1785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年，很多有影响力的报纸相继创刊，如英国的《泰晤士报》、日本的《读卖新闻》等，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1883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年创刊的美国《妇女家庭杂志》在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年发行量达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万份。这说明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报刊已经成为人们获取信息的主要渠道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妇女地位平等的愿望得到实现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日本已经走上了资本主义道路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工业革命助推社会生活方式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764704"/>
            <a:ext cx="1872208" cy="6329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78068" y="26369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7061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视角二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大萧条时期美国反危机实践探析</a:t>
            </a:r>
            <a:r>
              <a:rPr lang="zh-CN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790827"/>
              </p:ext>
            </p:extLst>
          </p:nvPr>
        </p:nvGraphicFramePr>
        <p:xfrm>
          <a:off x="334566" y="1972398"/>
          <a:ext cx="11485848" cy="4358640"/>
        </p:xfrm>
        <a:graphic>
          <a:graphicData uri="http://schemas.openxmlformats.org/drawingml/2006/table">
            <a:tbl>
              <a:tblPr firstRow="1" firstCol="1" bandRow="1"/>
              <a:tblGrid>
                <a:gridCol w="4942264">
                  <a:extLst>
                    <a:ext uri="{9D8B030D-6E8A-4147-A177-3AD203B41FA5}">
                      <a16:colId xmlns:a16="http://schemas.microsoft.com/office/drawing/2014/main" val="3772916854"/>
                    </a:ext>
                  </a:extLst>
                </a:gridCol>
                <a:gridCol w="6543584">
                  <a:extLst>
                    <a:ext uri="{9D8B030D-6E8A-4147-A177-3AD203B41FA5}">
                      <a16:colId xmlns:a16="http://schemas.microsoft.com/office/drawing/2014/main" val="2358630313"/>
                    </a:ext>
                  </a:extLst>
                </a:gridCol>
              </a:tblGrid>
              <a:tr h="1859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危机表现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反危机实践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121439"/>
                  </a:ext>
                </a:extLst>
              </a:tr>
              <a:tr h="18590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证券市场的崩溃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引发了连锁反应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从此以后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开始了资本主义国家长达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年的大萧条时期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银行、工厂、企业和投资者接二连三的破产使美国陷入了大萧条的深渊之中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这次经济危机很快从美国蔓延到其他工业国家。对千百万人而言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吃、穿、住等基本生活条件无法得到满足。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——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杨林《中外经济史》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实施《紧急银行法》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整顿银行业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克服金融危机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实施《农业调整法》和《全国工业复兴法》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用行政手段调节农业生产。实施《联邦紧急救济法》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举办公共工程以解决就业问题。实施《全国劳工关系法》和《公平劳动标准法》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保护劳工权利。实施《社会保险法》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建立社会保障体系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魏绪乐《全面认识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罗斯福新政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0282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64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根据材料二并结合所学知识，分别概括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危机表现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反危机实践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二者的特点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772816"/>
            <a:ext cx="1156700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-100">
                <a:cs typeface="Times New Roman" panose="02020603050405020304" pitchFamily="18" charset="0"/>
              </a:rPr>
              <a:t>时间长；领域广泛；范围广；破坏性强。颁布相应的法令；采用国家干预手段；等等。</a:t>
            </a:r>
            <a:endParaRPr lang="zh-CN" altLang="zh-CN" sz="12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42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一手史料相较于二手史料具有更高的研究价值。下表中有关美国内战的材料，可信度最高的是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266148"/>
              </p:ext>
            </p:extLst>
          </p:nvPr>
        </p:nvGraphicFramePr>
        <p:xfrm>
          <a:off x="478582" y="2060848"/>
          <a:ext cx="1123710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340869">
                  <a:extLst>
                    <a:ext uri="{9D8B030D-6E8A-4147-A177-3AD203B41FA5}">
                      <a16:colId xmlns:a16="http://schemas.microsoft.com/office/drawing/2014/main" val="2647834461"/>
                    </a:ext>
                  </a:extLst>
                </a:gridCol>
                <a:gridCol w="4425187">
                  <a:extLst>
                    <a:ext uri="{9D8B030D-6E8A-4147-A177-3AD203B41FA5}">
                      <a16:colId xmlns:a16="http://schemas.microsoft.com/office/drawing/2014/main" val="567526866"/>
                    </a:ext>
                  </a:extLst>
                </a:gridCol>
                <a:gridCol w="5471045">
                  <a:extLst>
                    <a:ext uri="{9D8B030D-6E8A-4147-A177-3AD203B41FA5}">
                      <a16:colId xmlns:a16="http://schemas.microsoft.com/office/drawing/2014/main" val="32602812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387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历史档案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《宅地法》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616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《乱世佳人》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749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《汤姆叔叔的小屋》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505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论文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《论美国内战爆发的原因》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00096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06275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校九年级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班同学在学习两次工业革命的过程中排演了历史课本剧《交通的革命》，他们设计的下列情节中最合理的是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福特首先制造出蒸汽机作动力的火车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本茨建成世界第一条汽车流水装配线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瓦特在电灯下仔细地绘制蒸汽机图纸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戴姆勒研制出以汽油为燃料的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860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某电影里，中国外交代表说：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我很失望，最高委员会无视中国人民的存在，出卖了作为战胜国的中国，我很愤怒，我很愤怒！你们凭什么，凭什么把中国的山东省送给日本人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我想问问，这份丧权辱国的和约，谁能接受！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结合所学知识判断，这段话中的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《凡尔赛条约》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《联合国家宣言》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《九国公约》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《开罗宣言》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2998" y="2518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往往是社会现实与舆论的一种反映。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年，好莱坞拍摄了一些歌颂苏联的电影。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年，苏联对美国的威胁成为好莱坞电影的重要主题之一。与这一时期电影主题转变相关的政治背景是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不结盟运动的兴起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反法西斯同盟建立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年联合国成立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杜鲁门主义的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295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校九年级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班的同学开展项目化学习，下面是他们围绕研究主题展示的一张学习成果汇报卡。由此可知，其研究主题是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研究主题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人物：玻利瓦尔、卡德纳斯、卡斯特罗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事件：华夫脱运动、万隆会议、巴拿马收回运河区主权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专有名词：非暴力不合作运动、万隆精神、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非洲年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殖民地人民的反抗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亚非拉民族民主运动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亚非拉国家的新发展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世界殖民体系的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1916832"/>
            <a:ext cx="7606560" cy="2160240"/>
          </a:xfrm>
          <a:prstGeom prst="rect">
            <a:avLst/>
          </a:prstGeom>
          <a:noFill/>
          <a:ln w="9525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7364" y="1421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United States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最初后面接的谓语动词是复数：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United States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。直到美国内战结束后，才使用单数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United States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。这一变化意在说明美国内战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推进了国家的统一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促进资本主义发展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解决了社会的矛盾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减少了联邦的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728192" cy="5102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5669" y="27809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在南美洲的加拉帕戈斯群岛，还有很多奇特生物，如身形庞大的陆龟、独一无二的热带企鹅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达尔文将其一一记录下来，经过多年观察、研究，于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年出版了《物种起源》。书中系统阐释了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基督教的兴起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电磁感应现象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万有引力定律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生物进化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9062" y="19680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1330</Words>
  <Application>Microsoft Office PowerPoint</Application>
  <PresentationFormat>自定义</PresentationFormat>
  <Paragraphs>170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303</cp:revision>
  <dcterms:created xsi:type="dcterms:W3CDTF">2020-11-06T05:24:40Z</dcterms:created>
  <dcterms:modified xsi:type="dcterms:W3CDTF">2024-12-15T14:23:42Z</dcterms:modified>
</cp:coreProperties>
</file>